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401" r:id="rId3"/>
    <p:sldId id="392" r:id="rId4"/>
    <p:sldId id="411" r:id="rId5"/>
    <p:sldId id="412" r:id="rId6"/>
    <p:sldId id="413" r:id="rId7"/>
    <p:sldId id="414" r:id="rId8"/>
    <p:sldId id="417" r:id="rId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UN CHANDA" initials="BC" lastIdx="13" clrIdx="0">
    <p:extLst>
      <p:ext uri="{19B8F6BF-5375-455C-9EA6-DF929625EA0E}">
        <p15:presenceInfo xmlns:p15="http://schemas.microsoft.com/office/powerpoint/2012/main" userId="672a8677b59fb74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5"/>
    <p:restoredTop sz="94674"/>
  </p:normalViewPr>
  <p:slideViewPr>
    <p:cSldViewPr snapToGrid="0">
      <p:cViewPr varScale="1">
        <p:scale>
          <a:sx n="94" d="100"/>
          <a:sy n="94" d="100"/>
        </p:scale>
        <p:origin x="3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F45CEB6-7D6E-466D-A31E-D5FD0BDEF57B}" type="datetimeFigureOut">
              <a:rPr lang="en-IN" smtClean="0"/>
              <a:t>27-06-2024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984460D-625C-4836-9AFA-5FA827599E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576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xmlns="" id="{0E982F47-CFC3-0204-CC8A-A51D48E803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xmlns="" id="{FEC6620E-CDB6-1361-2069-75BB7A84AC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xmlns="" id="{42054989-5F17-9346-B205-AA18A04930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EB17109-8B46-46BF-8F35-C6A719817697}" type="slidenum">
              <a:rPr lang="en-IN" altLang="en-US" smtClean="0"/>
              <a:pPr/>
              <a:t>3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714059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216F5-278D-7138-C7D1-568D51144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257070F-4767-F66A-E839-B82377377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0E8ABB-4F14-D60F-8F83-28A87D588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092D-4D79-7442-A68B-DDE73BF2FEA1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8ED6D9-13F2-46C0-9BED-E40262404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EAD758-33F4-4D3D-4B66-34701F1F5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3269-C0D3-B44A-8B3E-0E3882A83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262FEF-4B42-A82A-E483-ECFF68992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9BC5FA6-6D31-2E6C-7BB9-8CEE2269D9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0727D6-9CC8-8F30-BAF1-72BBDFFF8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092D-4D79-7442-A68B-DDE73BF2FEA1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BE7DFA-3451-7106-DC19-605CE71F8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757887-EE09-A518-2C33-36085565F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3269-C0D3-B44A-8B3E-0E3882A83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6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C8DE389-4586-C8F2-4755-84C3B12213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2C8E0BA-BA0E-CE5C-9441-8F1AB09BF3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9268E5-F983-471B-0B65-CE4A0EFE2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092D-4D79-7442-A68B-DDE73BF2FEA1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DCE8A-5E44-C8F0-28D9-267C80FB3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5BA2B4-D4E2-9F91-CF3A-746FF7F75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3269-C0D3-B44A-8B3E-0E3882A83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6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83ACA8-E8C9-F8A7-C622-4BDC61D8E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F5C02D-E36C-1626-773B-F10FE8CAA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13BB77-F14D-011E-9892-582FDD00D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092D-4D79-7442-A68B-DDE73BF2FEA1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7D376D-E93D-33C2-DB6E-5A586C3D2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A8717B-D9AE-9A11-6759-FA1ECD853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3269-C0D3-B44A-8B3E-0E3882A83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62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BE962B-7FA5-6A3A-2EB9-F0B97FF3E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4D15F30-26C2-E5DD-5707-35B5E570D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315BBD-C21A-26D2-08A4-98FDC0999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092D-4D79-7442-A68B-DDE73BF2FEA1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93F356-9048-03C7-642E-65F94FDD6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B024C6-1421-863D-FA68-DEE603501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3269-C0D3-B44A-8B3E-0E3882A83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72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638F07-D9BA-7D86-4B09-C7C0074E2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A1C07A-25A7-EB17-1B16-AF0D30B5B7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E48D596-57E1-BF4A-6F25-06B35DCA9B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80E9765-9098-900E-D77B-9CA41FCAA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092D-4D79-7442-A68B-DDE73BF2FEA1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D2FF6F-2244-865B-BCCD-5CF46AA71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DE3EF6F-2281-CA93-93ED-71A580100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3269-C0D3-B44A-8B3E-0E3882A83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43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55E728-D76D-FB5D-A240-EB9B8BE27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8192D91-9282-BE12-16F9-E0E8996DA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937E4B7-6E37-A26F-7143-850B840DB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6D31F76-F670-3947-8903-184A928BE1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FB455D8-1144-7D69-C039-D90ADD14C5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5ECF07B-EF7D-75FC-C602-C4BD4F595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092D-4D79-7442-A68B-DDE73BF2FEA1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B44955-D62E-921A-9C9F-A41BA0712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81F7A59-3AD6-C67E-0DD7-A1903D89D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3269-C0D3-B44A-8B3E-0E3882A83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99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436D02-8067-BD1F-988F-FAB499DE1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F766E2-787A-8193-1663-419AFECE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092D-4D79-7442-A68B-DDE73BF2FEA1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F8B3032-62CE-D238-D6FE-3DEF298A4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486CBF9-D0F7-EF7B-89F4-1007F210D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3269-C0D3-B44A-8B3E-0E3882A83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53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8A1BBAA-B450-DC71-48F3-6749FBFA7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092D-4D79-7442-A68B-DDE73BF2FEA1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5D73AD1-43B3-3D67-CBBE-C2F29B37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78283B-87BA-E8DD-51F5-1F4B4E9CC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3269-C0D3-B44A-8B3E-0E3882A83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03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8DFAB7-DAF0-9497-08A7-9647617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69ED0A-AC7F-C342-C2C3-D0CBB70EF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4828246-C7A9-1AA0-3C66-BCD420A75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834E513-2B70-E325-F839-9683B55C7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092D-4D79-7442-A68B-DDE73BF2FEA1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ADEA118-0A99-787B-FCCB-8753C01A1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6056602-053B-BB47-0E62-51402F59D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3269-C0D3-B44A-8B3E-0E3882A83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33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737969-E4FA-61D5-1576-5283DE7CB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E826787-1FC4-DCDF-C02D-BE5AFF9C20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BB10E31-4A66-C206-CA20-EF194A0AC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85F05A4-CB19-DA27-FF92-44E8AB280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092D-4D79-7442-A68B-DDE73BF2FEA1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C6E1B71-F449-852B-51D8-95CDC1E41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25491B5-DA92-B542-C0D9-8FEF88AC6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3269-C0D3-B44A-8B3E-0E3882A83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2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05CDE31-E771-115B-527A-F53E3F08B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FA4BA39-477D-C31A-9456-6D1494998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AB93F7-46F6-C815-979E-3BB35A397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7092D-4D79-7442-A68B-DDE73BF2FEA1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E92536-B89D-DAB5-6C9C-975537FB4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1A49D6-0BC2-0F8B-538D-24F731077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43269-C0D3-B44A-8B3E-0E3882A83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5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290319-21DB-1E5B-0BF2-B7097C8EE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58" y="2400301"/>
            <a:ext cx="10493829" cy="1987324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NCL AMLOHRI CHP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Project Photographs</a:t>
            </a:r>
            <a:b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Executed by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 HAMTEK Technologies India Private Limited</a:t>
            </a:r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523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AB3F9D73-7F6D-F244-04C0-0061C1CA8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77" y="183823"/>
            <a:ext cx="3771507" cy="758972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chemeClr val="accent1"/>
                </a:solidFill>
                <a:cs typeface="Arial" panose="020B0604020202020204" pitchFamily="34" charset="0"/>
              </a:rPr>
              <a:t>Conveyors</a:t>
            </a:r>
            <a:endParaRPr lang="en-IN" altLang="en-US" b="1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2EADB93-CDFB-193E-B9EB-1C794FFF5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723" y="226242"/>
            <a:ext cx="3771507" cy="64479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D19C57B-19A4-4B97-CC5A-BA7A52C3A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040" y="992123"/>
            <a:ext cx="6665537" cy="56820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F209730-F7B4-64C1-A425-4C4EFA85D24D}"/>
              </a:ext>
            </a:extLst>
          </p:cNvPr>
          <p:cNvSpPr txBox="1"/>
          <p:nvPr/>
        </p:nvSpPr>
        <p:spPr>
          <a:xfrm>
            <a:off x="520948" y="1116069"/>
            <a:ext cx="60977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C4 Tripper above Bunker</a:t>
            </a:r>
            <a:endParaRPr lang="en-US" sz="400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9518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xmlns="" id="{999ED0D5-9E6A-979F-8B60-566CF3C81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" y="0"/>
            <a:ext cx="4127500" cy="6477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900" b="1" dirty="0">
                <a:solidFill>
                  <a:schemeClr val="accent1"/>
                </a:solidFill>
                <a:cs typeface="Arial" panose="020B0604020202020204" pitchFamily="34" charset="0"/>
              </a:rPr>
              <a:t>Ground Bunker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1156E36-77D4-A2EC-183F-1DA29271E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19" y="1234911"/>
            <a:ext cx="11683743" cy="542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68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AB3F9D73-7F6D-F244-04C0-0061C1CA8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2" y="325258"/>
            <a:ext cx="7513950" cy="483287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C2&amp;C3 AREA</a:t>
            </a:r>
            <a:br>
              <a:rPr lang="en-US" sz="44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IN" altLang="en-US" b="1" dirty="0">
              <a:solidFill>
                <a:schemeClr val="accen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0B93CDF-60A6-3C37-6981-6AE31DFF1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12" y="796598"/>
            <a:ext cx="11585960" cy="517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51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AB3F9D73-7F6D-F244-04C0-0061C1CA8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2" y="325258"/>
            <a:ext cx="7513950" cy="483287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C3,C4, BUNKER, &amp; C5 AREA</a:t>
            </a:r>
            <a:br>
              <a:rPr lang="en-US" sz="44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IN" altLang="en-US" b="1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F8C6BFB-88D1-CE33-F035-DACCE822B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22" y="997081"/>
            <a:ext cx="11754719" cy="525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28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Bunker view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398" y="1593908"/>
            <a:ext cx="10590402" cy="458305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09E501C-D64A-9C1B-BC31-369F20FC4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93908"/>
            <a:ext cx="8842973" cy="462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05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AB3F9D73-7F6D-F244-04C0-0061C1CA8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03" y="355699"/>
            <a:ext cx="3771507" cy="758972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chemeClr val="accent1"/>
                </a:solidFill>
                <a:cs typeface="Arial" panose="020B0604020202020204" pitchFamily="34" charset="0"/>
              </a:rPr>
              <a:t>Conveyors</a:t>
            </a:r>
            <a:endParaRPr lang="en-IN" altLang="en-US" b="1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2EADB93-CDFB-193E-B9EB-1C794FFF5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3295" y="226242"/>
            <a:ext cx="3330935" cy="64479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19E134E-BF8A-B249-862A-287C1977D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4" y="1114671"/>
            <a:ext cx="8127577" cy="55595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F209730-F7B4-64C1-A425-4C4EFA85D24D}"/>
              </a:ext>
            </a:extLst>
          </p:cNvPr>
          <p:cNvSpPr txBox="1"/>
          <p:nvPr/>
        </p:nvSpPr>
        <p:spPr>
          <a:xfrm>
            <a:off x="-1450464" y="1267071"/>
            <a:ext cx="60977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C4</a:t>
            </a:r>
          </a:p>
        </p:txBody>
      </p:sp>
    </p:spTree>
    <p:extLst>
      <p:ext uri="{BB962C8B-B14F-4D97-AF65-F5344CB8AC3E}">
        <p14:creationId xmlns:p14="http://schemas.microsoft.com/office/powerpoint/2010/main" val="738496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AB3F9D73-7F6D-F244-04C0-0061C1CA8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03" y="355699"/>
            <a:ext cx="3771507" cy="758972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chemeClr val="accent1"/>
                </a:solidFill>
                <a:cs typeface="Arial" panose="020B0604020202020204" pitchFamily="34" charset="0"/>
              </a:rPr>
              <a:t>Conveyors</a:t>
            </a:r>
            <a:endParaRPr lang="en-IN" altLang="en-US" b="1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A98241E-1F7E-B773-E24D-4420DFB8E577}"/>
              </a:ext>
            </a:extLst>
          </p:cNvPr>
          <p:cNvSpPr txBox="1"/>
          <p:nvPr/>
        </p:nvSpPr>
        <p:spPr>
          <a:xfrm>
            <a:off x="508908" y="1042890"/>
            <a:ext cx="60977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C5.1&amp;2 &amp; </a:t>
            </a:r>
            <a:r>
              <a:rPr lang="en-US" sz="40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C6.1&amp;2 to RLS</a:t>
            </a:r>
            <a:endParaRPr lang="en-US" sz="400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F4560F0-3AE5-2CEE-ED5B-CCC03306C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88" y="1678995"/>
            <a:ext cx="1101090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98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30</Words>
  <Application>Microsoft Office PowerPoint</Application>
  <PresentationFormat>Widescreen</PresentationFormat>
  <Paragraphs>12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NCL AMLOHRI CHP Project Photographs Executed by HAMTEK Technologies India Private Limited</vt:lpstr>
      <vt:lpstr>Conveyors</vt:lpstr>
      <vt:lpstr> Ground Bunker </vt:lpstr>
      <vt:lpstr>C2&amp;C3 AREA </vt:lpstr>
      <vt:lpstr>C3,C4, BUNKER, &amp; C5 AREA </vt:lpstr>
      <vt:lpstr>Bunker view</vt:lpstr>
      <vt:lpstr>Conveyors</vt:lpstr>
      <vt:lpstr>Conveyors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Projects for Inauguration and Foundation Laying   -FMC Projects of NCL</dc:title>
  <dc:creator>ABHISHEK SINGH</dc:creator>
  <cp:lastModifiedBy>Ismail Sharif</cp:lastModifiedBy>
  <cp:revision>93</cp:revision>
  <cp:lastPrinted>2024-06-27T06:19:08Z</cp:lastPrinted>
  <dcterms:created xsi:type="dcterms:W3CDTF">2023-11-27T04:10:38Z</dcterms:created>
  <dcterms:modified xsi:type="dcterms:W3CDTF">2024-06-27T06:20:54Z</dcterms:modified>
</cp:coreProperties>
</file>